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3078" y="54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36277916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№133</a:t>
                      </a:r>
                      <a:r>
                        <a:rPr lang="ru-RU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13 мая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14 мая 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13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мая 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Ночью и утром туман. Ветер северо- восточный, восточный ночью 2-7, днем 7-12 м/с. Температура воздуха ночью 3-5, днем 17-19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  <a:endParaRPr lang="en-US" sz="1200" dirty="0" smtClean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15 мая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14 мая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15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мая</a:t>
            </a:r>
            <a:endParaRPr lang="kk-KZ" sz="1200" b="1" dirty="0">
              <a:latin typeface="Times New Roman" pitchFamily="18" charset="0"/>
              <a:cs typeface="Times New Roman" pitchFamily="18" charset="0"/>
            </a:endParaRP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Ветер восточный</a:t>
            </a:r>
            <a:r>
              <a:rPr lang="ru-RU" sz="1200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en-US" sz="1200" dirty="0" smtClean="0">
                <a:latin typeface="Times New Roman" pitchFamily="18" charset="0"/>
                <a:cs typeface="Times New Roman" pitchFamily="18" charset="0"/>
              </a:rPr>
              <a:t>3-5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kk-KZ" sz="1200" dirty="0" smtClean="0">
                <a:latin typeface="Times New Roman" pitchFamily="18" charset="0"/>
                <a:cs typeface="Times New Roman" pitchFamily="18" charset="0"/>
              </a:rPr>
              <a:t>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62241" y="2364575"/>
            <a:ext cx="4819717" cy="1015663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 мая метеорологические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накоплению,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днем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14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мая,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ночью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15 мая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13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мая 2026 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72988981"/>
              </p:ext>
            </p:extLst>
          </p:nvPr>
        </p:nvGraphicFramePr>
        <p:xfrm>
          <a:off x="5103847" y="4149080"/>
          <a:ext cx="4536504" cy="224927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2.644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1.415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0.024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0.625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Буланбаева Д.М./ Токен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28666</TotalTime>
  <Words>658</Words>
  <Application>Microsoft Office PowerPoint</Application>
  <PresentationFormat>Лист A4 (210x297 мм)</PresentationFormat>
  <Paragraphs>108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5376</cp:revision>
  <cp:lastPrinted>2021-07-01T03:56:27Z</cp:lastPrinted>
  <dcterms:created xsi:type="dcterms:W3CDTF">2018-03-27T06:03:00Z</dcterms:created>
  <dcterms:modified xsi:type="dcterms:W3CDTF">2026-05-13T07:11:17Z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